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314" r:id="rId12"/>
    <p:sldId id="313" r:id="rId13"/>
    <p:sldId id="315" r:id="rId14"/>
    <p:sldId id="269" r:id="rId15"/>
    <p:sldId id="259" r:id="rId16"/>
    <p:sldId id="316" r:id="rId17"/>
    <p:sldId id="317" r:id="rId18"/>
    <p:sldId id="318" r:id="rId19"/>
    <p:sldId id="319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3" autoAdjust="0"/>
    <p:restoredTop sz="96197"/>
  </p:normalViewPr>
  <p:slideViewPr>
    <p:cSldViewPr snapToGrid="0" showGuides="1">
      <p:cViewPr varScale="1">
        <p:scale>
          <a:sx n="128" d="100"/>
          <a:sy n="128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2023. 4. 13.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45346" y="4967100"/>
            <a:ext cx="950131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(230413)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60837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프론트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백엔드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통신 미디어타입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관련 디버깅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training Dataset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제작 및 분류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" altLang="x-none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rembg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모델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u2net_cloth_segfh (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옷 검출의 효과적인 모델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변경 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4305655" y="6116719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옷 모델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92D88-4273-90F6-8792-32D669B5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42" y="533458"/>
            <a:ext cx="4917113" cy="5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3239" y="6225545"/>
            <a:ext cx="86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상품 항목 슬라이드 구성 및 상품 상세 페이지 제작 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125EF1-1CC8-2294-01C7-4D0E14F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471586"/>
            <a:ext cx="6758946" cy="510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F930-4F25-1C8F-942F-A6AE372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68" y="1024860"/>
            <a:ext cx="4388914" cy="4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5877985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데이터를 </a:t>
            </a:r>
            <a:r>
              <a:rPr lang="ko-KR" altLang="en-US" b="1" dirty="0" err="1"/>
              <a:t>텍스쳐화</a:t>
            </a:r>
            <a:r>
              <a:rPr lang="ko-KR" altLang="en-US" b="1" dirty="0"/>
              <a:t> 하기 위한 트레이닝 데이터 제작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200" y="1056216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trainingdata\반팔\340497_6_22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" y="1056216"/>
            <a:ext cx="3958697" cy="39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517217" y="980015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user\Desktop\trainingdata\반팔\검은티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02" y="1325999"/>
            <a:ext cx="4318629" cy="34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결과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772377"/>
            <a:ext cx="10803467" cy="49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U2net_cloth_seg </a:t>
            </a:r>
            <a:r>
              <a:rPr lang="ko-KR" altLang="en-US" dirty="0"/>
              <a:t>사용 및 </a:t>
            </a:r>
            <a:r>
              <a:rPr lang="en-US" altLang="ko-KR" b="1" dirty="0" err="1"/>
              <a:t>rembg</a:t>
            </a:r>
            <a:r>
              <a:rPr lang="en-US" altLang="ko-KR" b="1" dirty="0"/>
              <a:t> </a:t>
            </a:r>
            <a:r>
              <a:rPr lang="ko-KR" altLang="en-US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23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옷 피팅 샘플 작업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렌더링 연동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셋 제작</a:t>
            </a:r>
            <a:endParaRPr lang="en-US" altLang="ko-KR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로보</a:t>
            </a:r>
            <a:r>
              <a:rPr lang="ko-KR" altLang="en-US" dirty="0"/>
              <a:t> </a:t>
            </a:r>
            <a:r>
              <a:rPr lang="ko-KR" altLang="en-US" dirty="0" err="1"/>
              <a:t>플로우로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사용 및 증폭 선택</a:t>
            </a:r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트레이닝 셋을 통해 </a:t>
            </a:r>
            <a:r>
              <a:rPr lang="en-US" altLang="ko-KR" dirty="0"/>
              <a:t>YOLO</a:t>
            </a:r>
            <a:r>
              <a:rPr lang="ko-KR" altLang="en-US" dirty="0"/>
              <a:t>를 통한 </a:t>
            </a:r>
            <a:r>
              <a:rPr lang="en-US" altLang="ko-KR" dirty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렌더링 연동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 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21860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322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Page,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아바타 페이지 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274030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1017</Words>
  <Application>Microsoft Macintosh PowerPoint</Application>
  <PresentationFormat>와이드스크린</PresentationFormat>
  <Paragraphs>367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139</cp:revision>
  <dcterms:created xsi:type="dcterms:W3CDTF">2021-10-22T06:13:27Z</dcterms:created>
  <dcterms:modified xsi:type="dcterms:W3CDTF">2023-04-13T00:36:56Z</dcterms:modified>
</cp:coreProperties>
</file>